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62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652964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шығыстан жел соғады, күші түнде 2-7, күндіз 7-12 м/с. Ауа температурасы түнде  3-5, күндіз 17-19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20107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14 мамыр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14 мамыр күндіз, 15 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25668</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5200</cp:revision>
  <cp:lastPrinted>2021-07-01T03:56:27Z</cp:lastPrinted>
  <dcterms:created xsi:type="dcterms:W3CDTF">2018-03-27T06:03:00Z</dcterms:created>
  <dcterms:modified xsi:type="dcterms:W3CDTF">2026-05-13T07:17:02Z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